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56" r:id="rId2"/>
    <p:sldId id="315" r:id="rId3"/>
  </p:sldIdLst>
  <p:sldSz cx="9144000" cy="6858000" type="screen4x3"/>
  <p:notesSz cx="7099300" cy="102346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06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C4B279A-6E27-4745-9692-169072040021}" type="datetimeFigureOut">
              <a:rPr lang="tr-TR" smtClean="0"/>
              <a:t>12.05.2016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80A3C4E8-BCF5-499A-86B5-ACDB0C5801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778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3C4E8-BCF5-499A-86B5-ACDB0C5801E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112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52F0-5C96-40BF-B0B0-DD1FB6AC03C3}" type="datetime1">
              <a:rPr lang="tr-TR" smtClean="0"/>
              <a:t>12.05.2016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B69A7-0DFC-489E-8C75-6B01F7BE5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572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E36C5-63EE-42BB-A91A-2D10F60ADF01}" type="datetime1">
              <a:rPr lang="tr-TR" smtClean="0"/>
              <a:t>12.05.2016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B69A7-0DFC-489E-8C75-6B01F7BE5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8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07D0D-10B1-4986-A709-9CCA23829258}" type="datetime1">
              <a:rPr lang="tr-TR" smtClean="0"/>
              <a:t>12.05.2016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B69A7-0DFC-489E-8C75-6B01F7BE5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5130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A327D-C1F2-43FE-AA8C-4A03715887DB}" type="datetime1">
              <a:rPr lang="tr-TR" smtClean="0"/>
              <a:t>12.05.2016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B69A7-0DFC-489E-8C75-6B01F7BE5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2510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913F-E573-4CA9-B020-F68A07E56D25}" type="datetime1">
              <a:rPr lang="tr-TR" smtClean="0"/>
              <a:t>12.05.2016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B69A7-0DFC-489E-8C75-6B01F7BE5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040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3778-28A5-4333-88A6-6EA32181B71E}" type="datetime1">
              <a:rPr lang="tr-TR" smtClean="0"/>
              <a:t>12.05.2016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B69A7-0DFC-489E-8C75-6B01F7BE5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351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9420-66B2-422F-A413-B5DBF7566949}" type="datetime1">
              <a:rPr lang="tr-TR" smtClean="0"/>
              <a:t>12.05.2016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B69A7-0DFC-489E-8C75-6B01F7BE5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537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F7E4-705F-4A1C-BCB7-C62E9A26FF27}" type="datetime1">
              <a:rPr lang="tr-TR" smtClean="0"/>
              <a:t>12.05.2016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B69A7-0DFC-489E-8C75-6B01F7BE5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410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D16E-9E70-49DB-8E1A-C3155FD2C1A0}" type="datetime1">
              <a:rPr lang="tr-TR" smtClean="0"/>
              <a:t>12.05.2016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B69A7-0DFC-489E-8C75-6B01F7BE5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89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74F76-7EA9-4EB2-9148-76B25EED1755}" type="datetime1">
              <a:rPr lang="tr-TR" smtClean="0"/>
              <a:t>12.05.2016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B69A7-0DFC-489E-8C75-6B01F7BE5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437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FF0D-6739-4E56-B592-394BEB655A4F}" type="datetime1">
              <a:rPr lang="tr-TR" smtClean="0"/>
              <a:t>12.05.2016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B69A7-0DFC-489E-8C75-6B01F7BE5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420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5C48F-ED5C-4BF5-AA3A-F67C4AB7DF38}" type="datetime1">
              <a:rPr lang="tr-TR" smtClean="0"/>
              <a:t>12.05.2016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B69A7-0DFC-489E-8C75-6B01F7BE5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17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3633" y="571041"/>
            <a:ext cx="7517635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 smtClean="0"/>
              <a:t>BME 432</a:t>
            </a:r>
            <a:endParaRPr lang="tr-TR" sz="3600" dirty="0"/>
          </a:p>
          <a:p>
            <a:pPr algn="ctr"/>
            <a:r>
              <a:rPr lang="tr-TR" sz="3600" dirty="0" smtClean="0"/>
              <a:t>BIOCOMPATIBILITY</a:t>
            </a:r>
            <a:endParaRPr lang="tr-TR" sz="3600" dirty="0"/>
          </a:p>
          <a:p>
            <a:pPr algn="ctr"/>
            <a:r>
              <a:rPr lang="tr-TR" sz="3600" b="1" dirty="0" smtClean="0"/>
              <a:t>Medical Devices</a:t>
            </a:r>
          </a:p>
          <a:p>
            <a:pPr algn="ctr"/>
            <a:endParaRPr lang="tr-TR" sz="3600" b="1" dirty="0" smtClean="0"/>
          </a:p>
          <a:p>
            <a:pPr algn="ctr"/>
            <a:r>
              <a:rPr lang="tr-TR" sz="2000" b="1" dirty="0" smtClean="0">
                <a:solidFill>
                  <a:srgbClr val="FF0000"/>
                </a:solidFill>
              </a:rPr>
              <a:t>Name of device</a:t>
            </a:r>
          </a:p>
          <a:p>
            <a:pPr algn="ctr"/>
            <a:endParaRPr lang="tr-TR" sz="2000" b="1" dirty="0"/>
          </a:p>
          <a:p>
            <a:pPr algn="ctr"/>
            <a:r>
              <a:rPr lang="tr-TR" sz="2000" dirty="0" smtClean="0"/>
              <a:t>Presenters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19438" y="4367397"/>
            <a:ext cx="6162542" cy="1716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/>
              <a:t>Date</a:t>
            </a:r>
          </a:p>
          <a:p>
            <a:pPr algn="ctr"/>
            <a:endParaRPr lang="tr-TR" sz="3323" dirty="0"/>
          </a:p>
          <a:p>
            <a:pPr algn="ctr"/>
            <a:r>
              <a:rPr lang="tr-TR" sz="2215" dirty="0" smtClean="0"/>
              <a:t>Department </a:t>
            </a:r>
            <a:r>
              <a:rPr lang="tr-TR" sz="2215" dirty="0"/>
              <a:t>of Biomedical Engineering</a:t>
            </a:r>
          </a:p>
          <a:p>
            <a:pPr algn="ctr"/>
            <a:r>
              <a:rPr lang="tr-TR" sz="2215" dirty="0"/>
              <a:t>TOBB University of Economics &amp; Technology</a:t>
            </a:r>
          </a:p>
        </p:txBody>
      </p:sp>
      <p:pic>
        <p:nvPicPr>
          <p:cNvPr id="8" name="Picture 2" descr="TOBB ET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64" y="138524"/>
            <a:ext cx="528969" cy="507809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accent6">
                <a:lumMod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64DB69A7-0DFC-489E-8C75-6B01F7BE5299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598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TOBB ET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64" y="138524"/>
            <a:ext cx="528969" cy="507809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accent6">
                <a:lumMod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Connector 14"/>
          <p:cNvCxnSpPr/>
          <p:nvPr/>
        </p:nvCxnSpPr>
        <p:spPr>
          <a:xfrm>
            <a:off x="324664" y="865730"/>
            <a:ext cx="8677667" cy="0"/>
          </a:xfrm>
          <a:prstGeom prst="line">
            <a:avLst/>
          </a:prstGeom>
          <a:ln w="31750" cmpd="thickThin">
            <a:gradFill flip="none" rotWithShape="1">
              <a:gsLst>
                <a:gs pos="0">
                  <a:schemeClr val="tx1"/>
                </a:gs>
                <a:gs pos="72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outerShdw blurRad="25400" dist="25400" dir="16200000" rotWithShape="0">
              <a:prstClr val="black">
                <a:alpha val="31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64DB69A7-0DFC-489E-8C75-6B01F7BE5299}" type="slidenum">
              <a:rPr lang="tr-TR" smtClean="0"/>
              <a:t>2</a:t>
            </a:fld>
            <a:endParaRPr lang="tr-TR" dirty="0"/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393012" y="916878"/>
            <a:ext cx="87509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tr-TR" altLang="tr-TR" sz="3200" b="1" dirty="0" smtClean="0">
                <a:solidFill>
                  <a:srgbClr val="002060"/>
                </a:solidFill>
                <a:latin typeface="+mn-lt"/>
              </a:rPr>
              <a:t>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7784" y="173982"/>
            <a:ext cx="7611413" cy="646331"/>
          </a:xfrm>
          <a:prstGeom prst="rect">
            <a:avLst/>
          </a:prstGeom>
          <a:effectLst/>
        </p:spPr>
        <p:txBody>
          <a:bodyPr wrap="square" rtlCol="0">
            <a:spAutoFit/>
          </a:bodyPr>
          <a:lstStyle/>
          <a:p>
            <a:r>
              <a:rPr lang="tr-TR" sz="3600" dirty="0" smtClean="0"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BME432 Biocompatibility</a:t>
            </a:r>
            <a:endParaRPr lang="tr-TR" sz="3600" dirty="0">
              <a:solidFill>
                <a:schemeClr val="tx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3012" y="1552800"/>
            <a:ext cx="6497452" cy="3319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Frequency </a:t>
            </a:r>
            <a:r>
              <a:rPr lang="tr-T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incidents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Problem addressed 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Manufacturer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Material(s) of construction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Problems/recalls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tr-T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Criticism on the device to make it better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85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23238</TotalTime>
  <Words>46</Words>
  <Application>Microsoft Office PowerPoint</Application>
  <PresentationFormat>On-screen Show (4:3)</PresentationFormat>
  <Paragraphs>23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Cevat ERISKEN</dc:creator>
  <cp:lastModifiedBy>Cevat</cp:lastModifiedBy>
  <cp:revision>173</cp:revision>
  <cp:lastPrinted>2015-01-15T15:36:13Z</cp:lastPrinted>
  <dcterms:created xsi:type="dcterms:W3CDTF">2014-12-22T14:05:27Z</dcterms:created>
  <dcterms:modified xsi:type="dcterms:W3CDTF">2016-05-12T09:25:12Z</dcterms:modified>
</cp:coreProperties>
</file>